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64" r:id="rId2"/>
    <p:sldId id="275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04" y="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Providencias Cautelares</a:t>
            </a:r>
          </a:p>
          <a:p>
            <a:pPr algn="ctr"/>
            <a:endParaRPr lang="es-MX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</a:t>
            </a:r>
            <a:r>
              <a:rPr lang="es-MX" sz="2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Hermenejildo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Hinojosa Cruz</a:t>
            </a:r>
          </a:p>
          <a:p>
            <a:pPr algn="ctr"/>
            <a:endParaRPr lang="es-MX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Diciembre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es-MX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7 Imagen"/>
          <p:cNvPicPr/>
          <p:nvPr/>
        </p:nvPicPr>
        <p:blipFill>
          <a:blip r:embed="rId4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0" y="1785927"/>
            <a:ext cx="9144000" cy="5072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36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Herme</cp:lastModifiedBy>
  <cp:revision>26</cp:revision>
  <dcterms:created xsi:type="dcterms:W3CDTF">2012-08-07T16:35:15Z</dcterms:created>
  <dcterms:modified xsi:type="dcterms:W3CDTF">2016-08-22T13:27:11Z</dcterms:modified>
</cp:coreProperties>
</file>